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2F2B5-87FA-4BCA-ADF9-6C011F677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691649-C7FA-497E-85C8-1247F3736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0B6028-A128-4010-9B5C-CA3352949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1C84B0-91A5-4411-BFFB-9F0FA30B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8BF83E-FDE2-4322-A617-FD1B3A733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21551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875BB-0274-4787-AB4D-CDEF29AF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F41848-5D31-4AB2-B34B-50BB9FFC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BC6917-8524-496F-9F25-0C96184E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543E8A-257E-4BB7-A4F6-462402EA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34CDB4-D5AE-423A-8905-CF388F8B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2290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9A91E1-45CB-47A9-8E0D-1F854FF66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01ABEE6-3F26-4E27-9123-4F2C3C286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670A3F-B7AA-4346-92CF-8B8C50AB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3E7E80-CEAB-401A-8B98-76BF3A62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D1125-5270-4CE0-BF31-C78C391A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757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E4D69-20AA-4673-9A64-465CD60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597A95-7F57-4CC6-B343-B5E7D07E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BBBC13-8284-448B-A9C5-C0C562DE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447B53-6B80-47B4-9DFB-6F53E590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2E0CB1-399E-4022-9F54-0F0EBE39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5627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C222B-BC52-465A-9194-9B7D723C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B9EE79-D82E-46ED-A7BE-C433D972F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427451-E433-46FC-A20F-4FBF59CA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F0BD1E-D353-4CAB-8B6B-E9B0C666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FE8C8-6EB7-45AA-99B6-E9C351B6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5348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ABC4F-8E2D-4641-8F82-84D81486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D5D021-836E-48AD-81F3-16128F03C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977B7B-6334-4DC3-9412-88856B49C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AB12C9-F712-4612-BE81-B1C3CBE0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621F91-5320-42F8-869C-1C8B6396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F7324E-F0DD-417D-9179-9F7D1EA3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9331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FA89F-0D19-41A9-8F95-03087B79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BBB214-6B47-4F1B-8230-A1F14D41F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62610D-6EC1-4E76-9AF2-3100D0551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B74782-9EBB-4B11-9C90-1CEECF9A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D7F989-5AE3-4B34-9B15-D0EB8311E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402DA0-421C-45C6-B8B5-D6CB6D4D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7EC09D-2E7E-4973-8FFF-92BF7F5CF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149486E-9B1C-46EB-94CD-38FC7B89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5329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4D6E3-142D-463F-B6B3-9E9C9F5C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3B2021D-C6CD-4DB6-9E6B-7E81E761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01A6BB4-1F72-464E-BE8E-053B09A2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402423-18FB-424F-95A4-6F08DA9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8644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440B1E-EA80-4054-8743-7ACD092F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F2E23F-E1C3-41AD-AD11-0FEA9EFF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BCEFED-2D7C-4168-BDB1-DE295CC2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2721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4C017B-51B4-46AA-91FA-BF4B3083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5E9471-9553-45E0-8104-24C8648F7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F4BD76-A626-4D1E-9DC2-FF9A967C8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D197E4-735C-46EB-A40F-C88D6F6E5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6F2DC2-06EB-4B7A-B1C4-3C90AD39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CDAD3E-BF7A-438D-A4B6-FC245CC8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336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DC2A0-0B8B-4FAB-86B7-C6431991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3BE2639-41B4-4A32-904B-ADBA60B47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B20888-E945-4FE8-9C6D-5956C6C95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5A89C1-B66D-4600-A59E-D11EE57A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CCE667-6110-4FB3-B5C3-D18A529A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08A713-5111-4F38-8741-0CA94468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2449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4B7E3E-ADF4-493F-AD44-4F2D1FC4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56FE1D-C2D8-4256-BBAB-7AE0EFBD5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437516-9155-498B-9B51-B700DEA20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0CBE-3E89-4885-B9CE-E06D7B9CE105}" type="datetimeFigureOut">
              <a:rPr lang="es-SV" smtClean="0"/>
              <a:t>14/6/2020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82902-6B50-448E-976B-D2394FDCC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E1CFFB-D9E9-4368-AEE9-53696A2AA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FCF29-C7F9-47EF-A720-083F78A9E0F7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6514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32652-76BA-44C5-8BD3-6AC75FFCC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322" y="1655286"/>
            <a:ext cx="4272564" cy="2610042"/>
          </a:xfrm>
        </p:spPr>
        <p:txBody>
          <a:bodyPr>
            <a:normAutofit/>
          </a:bodyPr>
          <a:lstStyle/>
          <a:p>
            <a:pPr algn="l"/>
            <a:r>
              <a:rPr lang="es-US" sz="5400" dirty="0"/>
              <a:t>English portfolio</a:t>
            </a:r>
            <a:endParaRPr lang="es-SV" sz="5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1869AC-2635-47B2-9196-CD48B6B7B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322" y="4373384"/>
            <a:ext cx="4272564" cy="766381"/>
          </a:xfrm>
        </p:spPr>
        <p:txBody>
          <a:bodyPr>
            <a:normAutofit/>
          </a:bodyPr>
          <a:lstStyle/>
          <a:p>
            <a:pPr algn="l"/>
            <a:r>
              <a:rPr lang="es-US" sz="2000" dirty="0" err="1"/>
              <a:t>By</a:t>
            </a:r>
            <a:r>
              <a:rPr lang="es-US" sz="2000" dirty="0"/>
              <a:t>: Diego Roberto Cuéllar Meléndez 41 “B” </a:t>
            </a:r>
            <a:endParaRPr lang="es-SV" sz="2000" dirty="0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9A0B2CB5-3F65-4C37-B115-F76A1929A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95829"/>
            <a:ext cx="5079371" cy="140366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8927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394DA-668C-4D72-A28E-DCFFD287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1st</a:t>
            </a:r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9C6A5898-84E8-47AE-A755-AF65EFDEC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5"/>
          <a:stretch/>
        </p:blipFill>
        <p:spPr>
          <a:xfrm rot="5400000">
            <a:off x="5039180" y="1224668"/>
            <a:ext cx="6522303" cy="44086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26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magen que contiene puesto&#10;&#10;Descripción generada automáticamente">
            <a:extLst>
              <a:ext uri="{FF2B5EF4-FFF2-40B4-BE49-F238E27FC236}">
                <a16:creationId xmlns:a16="http://schemas.microsoft.com/office/drawing/2014/main" id="{6D27142E-CD76-455D-A979-6A1C84BDE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5233" y="931403"/>
            <a:ext cx="6658339" cy="49951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E38C203-B4CC-411A-B1D1-91A3C52B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142" y="2981532"/>
            <a:ext cx="3476625" cy="8949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2nd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31772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 descr="Imagen que contiene texto, libro, librero&#10;&#10;Descripción generada automáticamente">
            <a:extLst>
              <a:ext uri="{FF2B5EF4-FFF2-40B4-BE49-F238E27FC236}">
                <a16:creationId xmlns:a16="http://schemas.microsoft.com/office/drawing/2014/main" id="{3A7B2896-5FE1-4985-8268-C2A4EC0E7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52260" y="968706"/>
            <a:ext cx="6558892" cy="49205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07703F1-4BA9-4F0B-B627-B77E64378928}"/>
              </a:ext>
            </a:extLst>
          </p:cNvPr>
          <p:cNvSpPr txBox="1"/>
          <p:nvPr/>
        </p:nvSpPr>
        <p:spPr>
          <a:xfrm>
            <a:off x="2013557" y="3013501"/>
            <a:ext cx="201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4800" dirty="0">
                <a:solidFill>
                  <a:schemeClr val="bg1"/>
                </a:solidFill>
                <a:latin typeface="+mj-lt"/>
              </a:rPr>
              <a:t>3rd</a:t>
            </a:r>
            <a:endParaRPr lang="es-SV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87752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Marcador de contenido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C8D650-1126-4880-B754-E03FDC5BA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3895" y="939481"/>
            <a:ext cx="6636803" cy="49790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8F0F756-7EAA-46B4-837C-CCAA9EABF313}"/>
              </a:ext>
            </a:extLst>
          </p:cNvPr>
          <p:cNvSpPr txBox="1"/>
          <p:nvPr/>
        </p:nvSpPr>
        <p:spPr>
          <a:xfrm>
            <a:off x="2013557" y="2715065"/>
            <a:ext cx="1531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4800" dirty="0">
                <a:solidFill>
                  <a:schemeClr val="bg1"/>
                </a:solidFill>
                <a:latin typeface="+mj-lt"/>
              </a:rPr>
              <a:t>4th</a:t>
            </a:r>
            <a:endParaRPr lang="es-SV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3211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Marcador de contenido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49BDBC4-7635-4DD2-8967-8A8A76550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70646" y="816529"/>
            <a:ext cx="6537882" cy="49048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01D086-60CF-427F-9C4F-4DD894AA0C39}"/>
              </a:ext>
            </a:extLst>
          </p:cNvPr>
          <p:cNvSpPr txBox="1"/>
          <p:nvPr/>
        </p:nvSpPr>
        <p:spPr>
          <a:xfrm>
            <a:off x="2013557" y="3013500"/>
            <a:ext cx="1362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4800" dirty="0">
                <a:solidFill>
                  <a:schemeClr val="bg1"/>
                </a:solidFill>
                <a:latin typeface="+mj-lt"/>
              </a:rPr>
              <a:t>5th</a:t>
            </a:r>
            <a:endParaRPr lang="es-SV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8670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17</Words>
  <Application>Microsoft Office PowerPoint</Application>
  <PresentationFormat>Panorámica</PresentationFormat>
  <Paragraphs>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English portfolio</vt:lpstr>
      <vt:lpstr>1st</vt:lpstr>
      <vt:lpstr>2nd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portfolio</dc:title>
  <dc:creator>Cuellar Melendez, Diego Roberto</dc:creator>
  <cp:lastModifiedBy>Cuellar Melendez, Diego Roberto</cp:lastModifiedBy>
  <cp:revision>3</cp:revision>
  <dcterms:created xsi:type="dcterms:W3CDTF">2020-06-14T17:44:56Z</dcterms:created>
  <dcterms:modified xsi:type="dcterms:W3CDTF">2020-06-14T18:04:38Z</dcterms:modified>
</cp:coreProperties>
</file>